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60" r:id="rId5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65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1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1762 501,'-3'2,"1"2,-2 0,4 0,0 0,-2 0,2 0,0 0,0 0,0 3,0-3,-2 0,0 3,2-3,0-1,-2 1,0 0,0 0,-2 0,2 0,2 0,-4-2,4 2,-4 0,2 0,0 0,0 0,-2 0,2 0,0 0,0 0,0 0,-3-2,3 2,2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1499 774,'12'0,"-5"0,-2 0,2 0,-3 0,0 0,0 0,0 4,0-2,0-2,1 0,-1 0,0 0,0 0,0 0,4 0,-3 0,-1 0,-2 4,-3 2,-6 12,5-13,2 3,-5-6,3 3,2-1,0 1,0 4,-4-3,2 0,-1-1,1-1,0 0,2 0,-4 0,2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1428 872,'6'0,"4"0,-5 0,2 0,-2 0,5 0,-5 0,3-3,-1 3,0 0,-3 0,0 0,5 0,-4 0,-1 0,0 0,0 0,0 0,0 0,0-2,0 2,2 0,-2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1460 804,'-1'4,"-4"4,5-1,-5-5,3 3,-2-1,4 0,0 0,-4 0,4-7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1473 796,'6'0,"1"1,-3 1,0 0,0-2,0 2,-7 2,-1-4,-2 0,2 2,-3 1,2-1,1 2,8 0,1-4,-1 2,0-2,-6 7,0-3,2 1,-4-5,7 2,-1-6,9 1,1-1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1545 829,'-5'0,"-2"0,-1-3,4 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1553 778,'-4'0,"0"1,-1 4,5-1,-2 0,0 0,0 0,0 0,2 3,0-3,0 0,0 0,0 0,0 0,0 0,0 0,0 2,0-2,3-4,3 0,-1 0,-1 0,-2-3,-2-1,2 0,-2 0,-6 2,2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1521 847,'2'0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1523 840,'2'0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1474 1120,'0'7,"-2"-3,-2-2,4 3,-2-1,2 0,-2 0,0 0,0 0,5-7,2-3,-3 1,0 0,0 1,-2 0,0 0,0 0,0 0,-9 12,9-5,0 1,0 0,0 0,3 0,-1 0,0-7,2-3,-1 1,1 1,-4 0,2 0,-2 0,0 0,-3 5,-1-1,-1 3,1 1,0-4,2 4,0-1,2 4,0-3,0 1,0-1,0 0,0 2,0-2,3-2,1 0,0-3,-2-3,2 2,1-2,-5 0,2 0,-2 0,2-2,-3-1,1 3,0 0,-5 4,1 3,0 4,2-3,0 0,2 0,0 0,6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1386 794,'-6'7,"6"-3,-6 0,4-7,2-1,0 0,3-2,-3 0,0 1,0 1,2 7,-2 1,2 0,0 0,0 0,-2 0,0 0,0 0,0 0,0 0,-1 0,-3-2,0 0,0-1,4-5,-2 0,2-2,0 2,0 0,0 0,1 0,-1 0,2 0,2 5,-2 3,2 0,-2 1,-2-1,0-1,0 1,0 1,-5-1,1-2,0-2,4-3,0-1,0 0,0 0,0 0,0 0,0 0,1-1,-1 1,2 0,2-2,-4 2,2 0,0 7,-2 1,0 0,0 0,0 0,0 0,0 0,0 0,0 0,0-1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1688 667,'-2'3,"0"1,0 1,-1 1,1 0,2 2,0-4,0 0,-2 2,2-1,0 1,-2-2,2 0,-2 0,2 0,-4 0,0-2,0 2,0-4,-2 2,4 2,-2 0,2 1,-2-2,4 1,-2 0,-2 0,2 1,0-1,0 0,-2 0,2 0,0 1,0-1,0-1,2 2,-2-1,-2-2,4 2,0 0,0 2,0-1,-2-1,2 0,0 0,0 0,0 0,-2 0,0 0,2 0,0 0,-2 0,2 0,-2 0,-1 6,3-6,-2 2,0-2,2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 688,'0'-3,"0"-4,0 3,0 0,3 2,1 2,0 0,-2 4,-2 0,-1 2,-3-4,0 2,2-7,2-1,1 0,1-3,-2 3,4 2,0 1,-2 8,-2-3,2 2,-2-2,0 0,0 0,-3 0,1 0,-2-4,4-5,-2 1,2 0,0-5,0 5,0 0,1 0,1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1033 615,'0'4,"0"4,0-2,0-2,4-4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1054 631,'0'6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 608,'-3'6,"-1"-2,2 0,6-2,0-2,0 0,-2 7,1-3,-3 3,0-3,0-1,0 1,-3-2,-1-2,0 0,0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1081 604,'4'0,"0"0,1 0,-1 0,0 0,5 0,-5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1573 970,'0'6,"-3"1,1 0,0-1,-2-2,4 0,-2 0,2 0,-2 0,2 0,-4 0,4 0,-6 3,1-1,-1-1,1-3,1 2,0 0,2 0,-2 0,0-2,2 2,-2 0,0-2,0 2,-2 0,4 0,0 0,-3-2,1 0,2 2,-2 0,2 0,-2-2,4 2,-4 0,2 0,0 0,0 0,0 0,-2 0,4 0,-2 0,2 0,-2 0,0 0,0 0,2 0,-2 0,-1 0,1 0,2 0,-2 0,-1 0,1 1,0 0,2-1,-2 0,2 0,0 1,0-1,-2 0,0 0,-1 0,-1-2,2 2,0 2,0-2,-2-2,4 2,-2 0,2 0,-2 0,2 0,-2 3,2 0,0-2,0 2,-2-1,2-2,-2 0,2 0,-4 0,2 1,-1 1,1-2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1763 470,'0'3,"0"1,0 0,0 3,0-3,0 0,0 0,0 2,0-2,-4 0,0 0,2 0,-2 0,2 0,0 0,0 0,0 0,0 3,0-3,2 0,0 0,-2 0,2 0,0 0,0 0,-2 0,2 0,0 0,0 0,-2 0,0 0,-2 0,2 0,0 0,2 0,-2 0,0 0,-2 0,2 0,-2 0,4 0,-2 0,-2-2,4 2,-2 0,-2 0,2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1677 681,'0'6,"0"-2,-2 3,3-3,-1 0,1 0,-1 3,0-3,0 0,0 0,0 0,-2 2,0-2,0 0,2 0,-4 2,4-2,-2 0,-3 0,1-2,0 0,0-2,0 0,0 4,0-4,0 2,0-2,0 2,2 2,0 0,0 0,0 0,0 0,2 0,-4 0,4 0,-2 0,2 0,-2 0,0 0,0 0,0 0,0 0,0 0,2 0,0 0,0 0,0 0,0 0,0 0,0 0,0 0,0 0,0 0,0 0,0 0,0 0,-2 0,2 0,-2 3,2-1,0-2,-2 0,2 0,-2 0,2 0,-4-4,4 4,-3 5,1-5,0 0,0 0,0 0,1 0,1 0,-2 0,0 0,0 0,2 0,-2 0,0 0,0 0,0 0,0 0,2 0,-2 0,-1 2,1-1,-2 2,2-3,2 0,-2 0,-2-4,1 6,-1-4,2 3,-2-3,-1 0,3 2,-2-2,0 2,2 0,-2-4,0 2,0 2,2 0,-2-2,2 2,0 0,-2 0,2 0,-2 0,2 0,2 0,-6-2,-2 9,3-5,1-3,2 1,2 0,-4-2,-1 2,3 0,-2 0,4 0,-4 0,2 0,0 0,2 0,0 0,-2 0,2 0,-2 0,2 2,0-2,-2 0,2 2,-2 1,2-3,-2 0,0 0,-2 0,4 0,-2 0,0-1,-2 4,2-3,0 2,0-2,-2-2,4 2,0 0,0 0,-2 0,2 0,-2 0,2 0,-2 0,2 0,0 0,-2 0,2 0,0 0,-4 3,2-1,3-12,2-2,3-3,-4 0,1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1425 910,'5'0,"-1"0,3 0,-3 0,0 0,0 0,0 0,0 0,0 0,1 0,-1-1,0 1,0 0,0 0,0 0,2 0,-2 0,2 0,-2 0,4 0,-4 0,1 1,0-1,2 0,-1 0,-2 0,0 0,0 0,-3 5,-1-1,-5 1,3 0,2-1,-3 3,3 0,0-2,-2-1,2 1,0-1,0 1,-4-1,2 0,0 2,2-2,-4-2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1453 915,'-2'12,"2"-5,0-2,-3 3,1-4,-1 4,3-3,0 2,0-3,0 0,0 3,0-3,0 0,0 0,0 0,0 0,-2 0,2 0,6-3,13-8,-8 2,1-1,-5 3,0 1,-3 0,0 2,-2-4,2 2,0 2,0-4,0 4,0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1425 778,'5'0,"0"0,-1 0,0 0,0 0,0 0,2 0,1 0,-3 0,0 0,2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7T13:24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1428 787,'0'8,"0"0,-1-1,-2-2,3 3,0-1,0 1,-2-2,2-2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6A697-BC9A-4A28-8378-50F063BDFD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F1C89-00B0-405B-9851-3B7C2B0FF3C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microsoft.com/office/2007/relationships/media" Target="../media/media2.mov"/><Relationship Id="rId5" Type="http://schemas.openxmlformats.org/officeDocument/2006/relationships/video" Target="../media/media2.mov"/><Relationship Id="rId4" Type="http://schemas.openxmlformats.org/officeDocument/2006/relationships/image" Target="../media/image2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customXml" Target="../ink/ink4.xml"/><Relationship Id="rId7" Type="http://schemas.openxmlformats.org/officeDocument/2006/relationships/image" Target="../media/image7.png"/><Relationship Id="rId6" Type="http://schemas.openxmlformats.org/officeDocument/2006/relationships/customXml" Target="../ink/ink3.xml"/><Relationship Id="rId5" Type="http://schemas.openxmlformats.org/officeDocument/2006/relationships/image" Target="../media/image6.png"/><Relationship Id="rId4" Type="http://schemas.openxmlformats.org/officeDocument/2006/relationships/customXml" Target="../ink/ink2.xml"/><Relationship Id="rId35" Type="http://schemas.openxmlformats.org/officeDocument/2006/relationships/slideLayout" Target="../slideLayouts/slideLayout2.xml"/><Relationship Id="rId34" Type="http://schemas.openxmlformats.org/officeDocument/2006/relationships/customXml" Target="../ink/ink17.xml"/><Relationship Id="rId33" Type="http://schemas.openxmlformats.org/officeDocument/2006/relationships/image" Target="../media/image20.png"/><Relationship Id="rId32" Type="http://schemas.openxmlformats.org/officeDocument/2006/relationships/customXml" Target="../ink/ink16.xml"/><Relationship Id="rId31" Type="http://schemas.openxmlformats.org/officeDocument/2006/relationships/image" Target="../media/image19.png"/><Relationship Id="rId30" Type="http://schemas.openxmlformats.org/officeDocument/2006/relationships/customXml" Target="../ink/ink15.xml"/><Relationship Id="rId3" Type="http://schemas.openxmlformats.org/officeDocument/2006/relationships/image" Target="../media/image5.png"/><Relationship Id="rId29" Type="http://schemas.openxmlformats.org/officeDocument/2006/relationships/image" Target="../media/image18.png"/><Relationship Id="rId28" Type="http://schemas.openxmlformats.org/officeDocument/2006/relationships/customXml" Target="../ink/ink14.xml"/><Relationship Id="rId27" Type="http://schemas.openxmlformats.org/officeDocument/2006/relationships/image" Target="../media/image17.png"/><Relationship Id="rId26" Type="http://schemas.openxmlformats.org/officeDocument/2006/relationships/customXml" Target="../ink/ink13.xml"/><Relationship Id="rId25" Type="http://schemas.openxmlformats.org/officeDocument/2006/relationships/image" Target="../media/image16.png"/><Relationship Id="rId24" Type="http://schemas.openxmlformats.org/officeDocument/2006/relationships/customXml" Target="../ink/ink12.xml"/><Relationship Id="rId23" Type="http://schemas.openxmlformats.org/officeDocument/2006/relationships/image" Target="../media/image15.png"/><Relationship Id="rId22" Type="http://schemas.openxmlformats.org/officeDocument/2006/relationships/customXml" Target="../ink/ink11.xml"/><Relationship Id="rId21" Type="http://schemas.openxmlformats.org/officeDocument/2006/relationships/image" Target="../media/image14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3.png"/><Relationship Id="rId18" Type="http://schemas.openxmlformats.org/officeDocument/2006/relationships/customXml" Target="../ink/ink9.xml"/><Relationship Id="rId17" Type="http://schemas.openxmlformats.org/officeDocument/2006/relationships/image" Target="../media/image12.png"/><Relationship Id="rId16" Type="http://schemas.openxmlformats.org/officeDocument/2006/relationships/customXml" Target="../ink/ink8.xml"/><Relationship Id="rId15" Type="http://schemas.openxmlformats.org/officeDocument/2006/relationships/image" Target="../media/image11.png"/><Relationship Id="rId14" Type="http://schemas.openxmlformats.org/officeDocument/2006/relationships/customXml" Target="../ink/ink7.xml"/><Relationship Id="rId13" Type="http://schemas.openxmlformats.org/officeDocument/2006/relationships/image" Target="../media/image10.png"/><Relationship Id="rId12" Type="http://schemas.openxmlformats.org/officeDocument/2006/relationships/customXml" Target="../ink/ink6.xml"/><Relationship Id="rId11" Type="http://schemas.openxmlformats.org/officeDocument/2006/relationships/image" Target="../media/image9.png"/><Relationship Id="rId10" Type="http://schemas.openxmlformats.org/officeDocument/2006/relationships/customXml" Target="../ink/ink5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customXml" Target="../ink/ink21.xml"/><Relationship Id="rId7" Type="http://schemas.openxmlformats.org/officeDocument/2006/relationships/image" Target="../media/image24.png"/><Relationship Id="rId6" Type="http://schemas.openxmlformats.org/officeDocument/2006/relationships/customXml" Target="../ink/ink20.xml"/><Relationship Id="rId5" Type="http://schemas.openxmlformats.org/officeDocument/2006/relationships/image" Target="../media/image23.png"/><Relationship Id="rId4" Type="http://schemas.openxmlformats.org/officeDocument/2006/relationships/customXml" Target="../ink/ink19.xml"/><Relationship Id="rId3" Type="http://schemas.openxmlformats.org/officeDocument/2006/relationships/image" Target="../media/image22.png"/><Relationship Id="rId2" Type="http://schemas.openxmlformats.org/officeDocument/2006/relationships/customXml" Target="../ink/ink18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8.png"/><Relationship Id="rId14" Type="http://schemas.openxmlformats.org/officeDocument/2006/relationships/customXml" Target="../ink/ink24.xml"/><Relationship Id="rId13" Type="http://schemas.openxmlformats.org/officeDocument/2006/relationships/image" Target="../media/image27.png"/><Relationship Id="rId12" Type="http://schemas.openxmlformats.org/officeDocument/2006/relationships/customXml" Target="../ink/ink23.xml"/><Relationship Id="rId11" Type="http://schemas.openxmlformats.org/officeDocument/2006/relationships/image" Target="../media/image26.png"/><Relationship Id="rId10" Type="http://schemas.openxmlformats.org/officeDocument/2006/relationships/customXml" Target="../ink/ink22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8214" y="166915"/>
            <a:ext cx="11473786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实验四 水尺读取实验或光伏板缺陷区域定位实验（二选一）</a:t>
            </a:r>
            <a:b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、实验所用图像需要从教师所给视频中截取。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49357" b="813"/>
          <a:stretch>
            <a:fillRect/>
          </a:stretch>
        </p:blipFill>
        <p:spPr>
          <a:xfrm>
            <a:off x="2580126" y="1547212"/>
            <a:ext cx="1157606" cy="1066801"/>
          </a:xfrm>
          <a:prstGeom prst="rect">
            <a:avLst/>
          </a:prstGeom>
        </p:spPr>
      </p:pic>
      <p:pic>
        <p:nvPicPr>
          <p:cNvPr id="7" name="水尺识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lum bright="45000" contrast="50000"/>
          </a:blip>
          <a:stretch>
            <a:fillRect/>
          </a:stretch>
        </p:blipFill>
        <p:spPr>
          <a:xfrm>
            <a:off x="145144" y="2927509"/>
            <a:ext cx="6213338" cy="3495062"/>
          </a:xfrm>
          <a:prstGeom prst="rect">
            <a:avLst/>
          </a:prstGeom>
        </p:spPr>
      </p:pic>
      <p:pic>
        <p:nvPicPr>
          <p:cNvPr id="8" name="光伏热成像原始视频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3462" y="2927509"/>
            <a:ext cx="5242592" cy="34950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b="55192"/>
          <a:stretch>
            <a:fillRect/>
          </a:stretch>
        </p:blipFill>
        <p:spPr>
          <a:xfrm>
            <a:off x="9256698" y="1662528"/>
            <a:ext cx="1157606" cy="951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27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2523" y="1972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水尺实验四要求</a:t>
            </a:r>
            <a:r>
              <a:rPr lang="zh-CN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：在水尺视频中抽取单帧典型图像，完成水面分界线提取并标识出来，给出当前水尺读数识别结果。要求水尺读数直接打印在图像上的分界线水尺附近。截屏上传。名命格式： 学号 姓名 实验四（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）同时上传对应代码，截屏命名格式为学号 姓名 实验四（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代码压缩包命名为：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学号 姓名 实验四（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1.2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）</a:t>
            </a:r>
            <a:b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542" y="2227766"/>
            <a:ext cx="9347095" cy="41855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985240" y="86067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924415" y="10388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924415" y="123399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24415" y="14291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8108315" y="2387600"/>
              <a:ext cx="286385" cy="7004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8108315" y="2387600"/>
                <a:ext cx="286385" cy="700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7574915" y="3178175"/>
              <a:ext cx="466725" cy="12014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7574915" y="3178175"/>
                <a:ext cx="466725" cy="1201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6598285" y="4622800"/>
              <a:ext cx="895985" cy="173418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6598285" y="4622800"/>
                <a:ext cx="895985" cy="173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8056245" y="2239645"/>
              <a:ext cx="342900" cy="93853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8056245" y="2239645"/>
                <a:ext cx="342900" cy="938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6560185" y="3245485"/>
              <a:ext cx="1429385" cy="3149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6560185" y="3245485"/>
                <a:ext cx="1429385" cy="314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6788785" y="4331970"/>
              <a:ext cx="633730" cy="38608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6788785" y="4331970"/>
                <a:ext cx="633730" cy="386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6864985" y="4360545"/>
              <a:ext cx="438150" cy="476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6864985" y="4360545"/>
                <a:ext cx="4381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墨迹 14"/>
              <p14:cNvContentPartPr/>
              <p14:nvPr/>
            </p14:nvContentPartPr>
            <p14:xfrm>
              <a:off x="6788785" y="3707765"/>
              <a:ext cx="25273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6788785" y="3707765"/>
                <a:ext cx="2527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墨迹 15"/>
              <p14:cNvContentPartPr/>
              <p14:nvPr/>
            </p14:nvContentPartPr>
            <p14:xfrm>
              <a:off x="6774815" y="3750310"/>
              <a:ext cx="28575" cy="29083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"/>
            </p:blipFill>
            <p:spPr>
              <a:xfrm>
                <a:off x="6774815" y="3750310"/>
                <a:ext cx="28575" cy="290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墨迹 16"/>
              <p14:cNvContentPartPr/>
              <p14:nvPr/>
            </p14:nvContentPartPr>
            <p14:xfrm>
              <a:off x="7141210" y="3688715"/>
              <a:ext cx="452755" cy="51943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1"/>
            </p:blipFill>
            <p:spPr>
              <a:xfrm>
                <a:off x="7141210" y="3688715"/>
                <a:ext cx="452755" cy="519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墨迹 17"/>
              <p14:cNvContentPartPr/>
              <p14:nvPr/>
            </p14:nvContentPartPr>
            <p14:xfrm>
              <a:off x="6803390" y="4131945"/>
              <a:ext cx="638175" cy="2349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3"/>
            </p:blipFill>
            <p:spPr>
              <a:xfrm>
                <a:off x="6803390" y="4131945"/>
                <a:ext cx="638175" cy="23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9" name="墨迹 18"/>
              <p14:cNvContentPartPr/>
              <p14:nvPr/>
            </p14:nvContentPartPr>
            <p14:xfrm>
              <a:off x="6855460" y="3831590"/>
              <a:ext cx="100330" cy="2000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5"/>
            </p:blipFill>
            <p:spPr>
              <a:xfrm>
                <a:off x="6855460" y="3831590"/>
                <a:ext cx="10033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墨迹 19"/>
              <p14:cNvContentPartPr/>
              <p14:nvPr/>
            </p14:nvContentPartPr>
            <p14:xfrm>
              <a:off x="6998335" y="3793490"/>
              <a:ext cx="176530" cy="219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7"/>
            </p:blipFill>
            <p:spPr>
              <a:xfrm>
                <a:off x="6998335" y="3793490"/>
                <a:ext cx="17653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墨迹 20"/>
              <p14:cNvContentPartPr/>
              <p14:nvPr/>
            </p14:nvContentPartPr>
            <p14:xfrm>
              <a:off x="7245985" y="3936365"/>
              <a:ext cx="114935" cy="1397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"/>
            </p:blipFill>
            <p:spPr>
              <a:xfrm>
                <a:off x="7245985" y="3936365"/>
                <a:ext cx="114935" cy="13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墨迹 21"/>
              <p14:cNvContentPartPr/>
              <p14:nvPr/>
            </p14:nvContentPartPr>
            <p14:xfrm>
              <a:off x="7298690" y="3707765"/>
              <a:ext cx="104775" cy="33782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1"/>
            </p:blipFill>
            <p:spPr>
              <a:xfrm>
                <a:off x="7298690" y="3707765"/>
                <a:ext cx="104775" cy="337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墨迹 22"/>
              <p14:cNvContentPartPr/>
              <p14:nvPr/>
            </p14:nvContentPartPr>
            <p14:xfrm>
              <a:off x="7245985" y="4036060"/>
              <a:ext cx="9525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3"/>
            </p:blipFill>
            <p:spPr>
              <a:xfrm>
                <a:off x="7245985" y="4036060"/>
                <a:ext cx="95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7255510" y="4003040"/>
              <a:ext cx="9525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3"/>
            </p:blipFill>
            <p:spPr>
              <a:xfrm>
                <a:off x="7255510" y="4003040"/>
                <a:ext cx="952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893" y="4352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光伏实验四要求完成：在光伏热成像原始视频中，要求完成光伏板上故障高温区域（高亮区域）的自动定位识别，要求用不规则掩模（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Mask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）标记在图上，截屏上传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同时上传对应代码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。截屏名命格式： 学号 姓名 实验四（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），代码压缩包命名格式为  学号 姓名 实验四（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4353" y="2186936"/>
            <a:ext cx="6286680" cy="4185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955790" y="5318125"/>
              <a:ext cx="128270" cy="25273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955790" y="5318125"/>
                <a:ext cx="128270" cy="2527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6517640" y="3664585"/>
              <a:ext cx="85725" cy="2667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6517640" y="3664585"/>
                <a:ext cx="857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4945380" y="3154680"/>
              <a:ext cx="80645" cy="180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4945380" y="3154680"/>
                <a:ext cx="8064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4921250" y="2930525"/>
              <a:ext cx="19050" cy="104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4921250" y="2930525"/>
                <a:ext cx="19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5021580" y="3006725"/>
              <a:ext cx="360" cy="285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5021580" y="3006725"/>
                <a:ext cx="36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5140325" y="2897505"/>
              <a:ext cx="81280" cy="2235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5140325" y="2897505"/>
                <a:ext cx="8128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5149850" y="2878455"/>
              <a:ext cx="161925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5149850" y="2878455"/>
                <a:ext cx="16192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GI5ZDIwYWFjZGRlNTM5Njc3MTQ5NDdjMmQ2YjdlZj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WPS 演示</Application>
  <PresentationFormat>宽屏</PresentationFormat>
  <Paragraphs>6</Paragraphs>
  <Slides>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Arial</vt:lpstr>
      <vt:lpstr>宋体</vt:lpstr>
      <vt:lpstr>Wingdings</vt:lpstr>
      <vt:lpstr>等线 Light</vt:lpstr>
      <vt:lpstr>微软雅黑</vt:lpstr>
      <vt:lpstr>Arial Unicode MS</vt:lpstr>
      <vt:lpstr>等线</vt:lpstr>
      <vt:lpstr>Calibri</vt:lpstr>
      <vt:lpstr>Office 主题​​</vt:lpstr>
      <vt:lpstr>实验四 水尺读取实验或光伏板缺陷区域定位实验（二选一） 1、实验所用图像需要从教师所给视频中截取。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 图像的直方图均衡化验证实验        完成灰度图的直方图均衡化算法验证实验，要求： 1、输入一张现在用自己手机拍摄的彩色图像，要求包含自己电脑右下角的系统时间。 2、图像先进行灰度化，然后基于OpenCV函数库或自行编写完成直方图均衡化。 3、屏幕上同时输出原图、灰度图、直方图均衡化结果图及处理前后分别对应的两张直方图。（共5张图像，截屏上传微信群对应的目录。）要求把均衡化结果图存为文件。</dc:title>
  <dc:creator>刘 盛</dc:creator>
  <cp:lastModifiedBy>刘盛</cp:lastModifiedBy>
  <cp:revision>21</cp:revision>
  <dcterms:created xsi:type="dcterms:W3CDTF">2020-03-15T22:58:00Z</dcterms:created>
  <dcterms:modified xsi:type="dcterms:W3CDTF">2024-05-27T05:24:03Z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CC948A7079E04CF0A6BF9EEF8745EE9A_13</vt:lpwstr>
  </property>
  <property fmtid="{D5CDD505-2E9C-101B-9397-08002B2CF9AE}" pid="3" name="KSOProductBuildVer">
    <vt:lpwstr>2052-12.1.0.16929</vt:lpwstr>
  </property>
</Properties>
</file>